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358567-B23C-4289-9C2D-4118D35E5741}" v="1" dt="2026-06-27T10:24:05.4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82" d="100"/>
          <a:sy n="82" d="100"/>
        </p:scale>
        <p:origin x="9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elope Hanson" userId="17b37a8faccc6e51" providerId="LiveId" clId="{0CD230BA-C028-4782-B290-49A301BB2724}"/>
    <pc:docChg chg="custSel modSld">
      <pc:chgData name="Penelope Hanson" userId="17b37a8faccc6e51" providerId="LiveId" clId="{0CD230BA-C028-4782-B290-49A301BB2724}" dt="2026-06-27T10:24:27.725" v="4" actId="14100"/>
      <pc:docMkLst>
        <pc:docMk/>
      </pc:docMkLst>
      <pc:sldChg chg="addSp modSp mod">
        <pc:chgData name="Penelope Hanson" userId="17b37a8faccc6e51" providerId="LiveId" clId="{0CD230BA-C028-4782-B290-49A301BB2724}" dt="2026-06-27T10:24:27.725" v="4" actId="14100"/>
        <pc:sldMkLst>
          <pc:docMk/>
          <pc:sldMk cId="2584162152" sldId="256"/>
        </pc:sldMkLst>
        <pc:spChg chg="mod">
          <ac:chgData name="Penelope Hanson" userId="17b37a8faccc6e51" providerId="LiveId" clId="{0CD230BA-C028-4782-B290-49A301BB2724}" dt="2026-06-27T10:23:43.048" v="0" actId="20577"/>
          <ac:spMkLst>
            <pc:docMk/>
            <pc:sldMk cId="2584162152" sldId="256"/>
            <ac:spMk id="8" creationId="{BC5D1A9F-B6B2-0307-7D95-145192CA0188}"/>
          </ac:spMkLst>
        </pc:spChg>
        <pc:graphicFrameChg chg="add mod modGraphic">
          <ac:chgData name="Penelope Hanson" userId="17b37a8faccc6e51" providerId="LiveId" clId="{0CD230BA-C028-4782-B290-49A301BB2724}" dt="2026-06-27T10:24:27.725" v="4" actId="14100"/>
          <ac:graphicFrameMkLst>
            <pc:docMk/>
            <pc:sldMk cId="2584162152" sldId="256"/>
            <ac:graphicFrameMk id="2" creationId="{F2A6CD42-24E7-C935-4E81-341E39D1B15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24807-E474-42D4-9B1A-0AD8CFD153D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3A385-C257-4529-8B85-E689F5586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20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20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57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35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62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25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02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45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10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74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6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CC8EB7-4523-4935-80DC-AA990589DCD9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4BD1A-74B3-4A1F-B7ED-972645E42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64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llo@vivaraphysio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lub@bshmc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8A34800-99E8-1E9A-64B8-83148E86F4D1}"/>
              </a:ext>
            </a:extLst>
          </p:cNvPr>
          <p:cNvSpPr txBox="1"/>
          <p:nvPr/>
        </p:nvSpPr>
        <p:spPr>
          <a:xfrm>
            <a:off x="153473" y="145864"/>
            <a:ext cx="7895823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FARNHAM COMMON VILLAGE HALL – WEEKLY EVENTS</a:t>
            </a:r>
            <a:endParaRPr lang="en-GB" sz="2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GB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PLEASE CONTACT HIRERS FOR MORE DETAILS, INCLUDING HOLIDAYS</a:t>
            </a:r>
            <a:endParaRPr lang="en-GB" sz="1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E110C3-09B3-F814-0BE4-F7615E647B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8160" y="45661"/>
            <a:ext cx="1057208" cy="106862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5D1A9F-B6B2-0307-7D95-145192CA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FCVH Weekly Schedule V3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2A6CD42-24E7-C935-4E81-341E39D1B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270764"/>
              </p:ext>
            </p:extLst>
          </p:nvPr>
        </p:nvGraphicFramePr>
        <p:xfrm>
          <a:off x="452335" y="1114289"/>
          <a:ext cx="8269633" cy="5062681"/>
        </p:xfrm>
        <a:graphic>
          <a:graphicData uri="http://schemas.openxmlformats.org/drawingml/2006/table">
            <a:tbl>
              <a:tblPr/>
              <a:tblGrid>
                <a:gridCol w="2888032">
                  <a:extLst>
                    <a:ext uri="{9D8B030D-6E8A-4147-A177-3AD203B41FA5}">
                      <a16:colId xmlns:a16="http://schemas.microsoft.com/office/drawing/2014/main" val="274734337"/>
                    </a:ext>
                  </a:extLst>
                </a:gridCol>
                <a:gridCol w="1507411">
                  <a:extLst>
                    <a:ext uri="{9D8B030D-6E8A-4147-A177-3AD203B41FA5}">
                      <a16:colId xmlns:a16="http://schemas.microsoft.com/office/drawing/2014/main" val="1569538520"/>
                    </a:ext>
                  </a:extLst>
                </a:gridCol>
                <a:gridCol w="1253830">
                  <a:extLst>
                    <a:ext uri="{9D8B030D-6E8A-4147-A177-3AD203B41FA5}">
                      <a16:colId xmlns:a16="http://schemas.microsoft.com/office/drawing/2014/main" val="2061995034"/>
                    </a:ext>
                  </a:extLst>
                </a:gridCol>
                <a:gridCol w="1310180">
                  <a:extLst>
                    <a:ext uri="{9D8B030D-6E8A-4147-A177-3AD203B41FA5}">
                      <a16:colId xmlns:a16="http://schemas.microsoft.com/office/drawing/2014/main" val="3661254792"/>
                    </a:ext>
                  </a:extLst>
                </a:gridCol>
                <a:gridCol w="1310180">
                  <a:extLst>
                    <a:ext uri="{9D8B030D-6E8A-4147-A177-3AD203B41FA5}">
                      <a16:colId xmlns:a16="http://schemas.microsoft.com/office/drawing/2014/main" val="4121936548"/>
                    </a:ext>
                  </a:extLst>
                </a:gridCol>
              </a:tblGrid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MONDAY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392870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Yogi with Lindi – Mixed Ability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Lindi Bilgorri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07818052087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 – 11.15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548480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Yoga with Lindi – Chair Yoga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Lindi Bilgorri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07818052087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11.30 – 12.30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92177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Yoga with Lindi - Mixed Ability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Lindi Bilgorri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07818052087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18.45 – 20.00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272749"/>
                  </a:ext>
                </a:extLst>
              </a:tr>
              <a:tr h="3113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Beeches Radio Club (1</a:t>
                      </a:r>
                      <a:r>
                        <a:rPr lang="en-GB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3</a:t>
                      </a:r>
                      <a:r>
                        <a:rPr lang="en-GB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Monday) 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Dave Chislet/Greg Head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ebytronics@gmail.com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 – 22.00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1290822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9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9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9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9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357480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Ladies Badminton 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Janet Hann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01753 645684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 – 11.00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094009"/>
                  </a:ext>
                </a:extLst>
              </a:tr>
              <a:tr h="29185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Parents &amp; Special Children Support Group (Monthly)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Charlie Taylor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07831409731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 – 12.00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369587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Line Dancing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Colleen Frazer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07704526893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 – 18.00 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355399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Jotopia Pilates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Joanne Kelly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07827127462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18.00 - 19.00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343222"/>
                  </a:ext>
                </a:extLst>
              </a:tr>
              <a:tr h="14916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Clubbercise ®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Colleen Frazer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07704526893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18:30 – 19:30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21463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WEDNESDAY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711956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Bootcamp Fitness Class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Elizabeth Keane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07523 447274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9.00 - 10.00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780469"/>
                  </a:ext>
                </a:extLst>
              </a:tr>
              <a:tr h="29185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Ladies Fun &amp; Friendly Badminton (not lessons)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Gill Favalessa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01753 643639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 – 12.00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717199"/>
                  </a:ext>
                </a:extLst>
              </a:tr>
              <a:tr h="29185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Short Mat Indoor Bowls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Rosemary Followell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01753 644189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13.30 – 15.30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298537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Kundalini Yoga &amp; Meditation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 Siri Singh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7502330120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18.30 – 20.00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998500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WSKF (Karate)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Tomiko Mitsuoka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07786813837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 – 20.00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173141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THURSDAY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233129"/>
                  </a:ext>
                </a:extLst>
              </a:tr>
              <a:tr h="24645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Mixed Level Pilates Class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Gerrie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6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hello@vivaraphysio.com</a:t>
                      </a:r>
                      <a:endParaRPr lang="en-GB" sz="6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09.30 - 10.30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873097"/>
                  </a:ext>
                </a:extLst>
              </a:tr>
              <a:tr h="3113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FCVH Cinema (2</a:t>
                      </a:r>
                      <a:r>
                        <a:rPr lang="en-GB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Thursday of month)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Victoria Veninga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07889274120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13.30 – 16.00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82808"/>
                  </a:ext>
                </a:extLst>
              </a:tr>
              <a:tr h="24645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Steam Club (Monthly) 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Michelle Harrison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6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club@bshmc.co.uk</a:t>
                      </a:r>
                      <a:endParaRPr lang="en-GB" sz="6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19.30 - 22.30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420470"/>
                  </a:ext>
                </a:extLst>
              </a:tr>
              <a:tr h="29185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 &amp; Friendly Badminton (not lessons)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Gill Favalessa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01753 643639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19.30 – 21.00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401925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602302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Jotopia Pilates (Mixed Ability)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Joanne Kelly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07827127462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 – 10.00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Reading Room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408506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Family Hub (Term time only)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Clottey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See Facebook page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 – 12.30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0843664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160100"/>
                  </a:ext>
                </a:extLst>
              </a:tr>
              <a:tr h="14614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WSKF (Renseiken Karate)</a:t>
                      </a:r>
                    </a:p>
                  </a:txBody>
                  <a:tcPr marL="2787" marR="2787" marT="2787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Tomiko Mitsuoka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07786813837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 – 11.30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Hall</a:t>
                      </a:r>
                    </a:p>
                  </a:txBody>
                  <a:tcPr marL="2787" marR="2787" marT="2787" marB="0" anchor="ctr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369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162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360</Words>
  <Application>Microsoft Office PowerPoint</Application>
  <PresentationFormat>A4 Paper (210x297 mm)</PresentationFormat>
  <Paragraphs>138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Narrow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Penelope Hanson</dc:creator>
  <cp:lastModifiedBy>Penelope Hanson</cp:lastModifiedBy>
  <cp:revision>3</cp:revision>
  <dcterms:created xsi:type="dcterms:W3CDTF">2026-03-23T11:37:27Z</dcterms:created>
  <dcterms:modified xsi:type="dcterms:W3CDTF">2026-06-27T10:24:33Z</dcterms:modified>
</cp:coreProperties>
</file>